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252D-FFD4-459F-B76B-4104B1001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5545D-315F-4DD1-8972-9164D23D1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66D52-8553-4D06-A80A-E7DA85E1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1F349-EDE9-4C3A-B1B8-6428840B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DA56F-2616-412F-9D7A-DE6266FE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19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1581-088D-41F8-9F61-14A1DA50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E22A3-148E-4B02-B8AE-73E9E1117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9E2E2-0375-45C9-B1E3-33CD3392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5F77B-3FC1-41B3-9153-59A8BA799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D8059-8BCD-4B55-A96A-167F2748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9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220A8-FC8D-4EFB-85B5-E68A12A14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5F721-8984-44F0-8D44-C469A10C3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7CA63-707A-407C-ABA7-3690ED48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4A335-675A-49BA-A0A0-0D9365D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1B5B3-817B-4F23-95CE-A1E457AC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47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4529-AF8E-49FF-9FBB-67E401C0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92A40-B71D-4643-B6B1-0BF756EB0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65ED6-7FAA-45C7-B5FB-C2D3FA14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5281-51EB-47E1-BAFE-6AAF1D52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0A27F-19F7-454B-B138-CA06E89C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8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CD3FD-0DE3-4D68-B649-E76FA237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D71BF-C4F0-4477-B259-58BB33BEB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75420-24B9-465C-99E3-F216D0864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4046C-0C42-432C-BC56-44241BDF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F69DC-92D7-462D-BACE-F79CEA86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08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7488-1EBE-4DDF-8C06-D3A6CC93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FE89-3EB5-4279-A8C7-D8D0A15A0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087F3-9869-4B64-87DE-28E50E52B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D4F17-8747-468C-86CE-198BB848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77EAF-86B5-4288-9066-7B73F817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43444-F129-43D5-AE64-BBECED01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769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73F7-D313-4686-8F3F-B93D112F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58A4-720E-4415-9F17-D48998FA4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01DC2-1264-43E5-94FB-2C729DE3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917509-EA8F-4F40-ABE4-680632A65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FCB69-3296-4B49-8ED9-557D7E4BB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DE6B1-41C8-4EC5-B44B-13AE85574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8DFD6D-83CE-4E12-ABB2-078501DB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8CDDB-3361-49D5-B25D-3F5922E73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85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599A-89AC-4B70-AE4E-DFE14D12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0269C-74FC-4410-8F98-DA1B3637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6D6D2-775E-40E7-B12D-A1F22F3C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70AFC-6AFA-4DB9-8638-E53CF59F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35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E81A9-6838-492A-87F3-D1D73318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75CE6-6640-4490-B4DE-AE9FA360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AE570-CE21-4DA5-8118-5A9C9F59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37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5216-091F-401E-88A0-C640F5B0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273B5-C74F-4AA7-939E-06845141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4B732-E8B8-4888-BD9B-41DA07EC8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18E24-718C-4D75-AD0B-FF603789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B9227-DB7F-4C23-8E51-C40E5AC1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32731-F94C-4696-9B5A-7507A4DF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12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18B-978C-46FF-BD69-9042E4D1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9EA92-0684-44D5-8F67-F5C24FBB0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28B13-FBCB-4F6B-A9E8-67EF92982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604D8-B364-410B-8129-8957FB843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0EE96-A153-457B-9854-C35EC7EF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EA288-2EB3-47C8-ABCB-A3D8ACCF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6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F463A-216A-443D-8CFF-2E085234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DE801-129C-439C-8129-5C71E3C28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1CA29-B192-4637-93DB-BDAEC61A3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5737A-3356-40CF-84D0-9022E3F4625F}" type="datetimeFigureOut">
              <a:rPr lang="en-IN" smtClean="0"/>
              <a:t>30-04-2021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4188-EB21-426D-A83D-9E285A903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A692-894E-4581-BF8F-FB92E8254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1E7DC-BE6D-4CCC-B7A1-5DAE4F548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78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73C01C-C298-4D86-8F99-FB909F1D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3" b="84396"/>
          <a:stretch/>
        </p:blipFill>
        <p:spPr>
          <a:xfrm>
            <a:off x="4588273" y="700318"/>
            <a:ext cx="5647490" cy="114955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BE71DA-2BAA-4C1F-9E38-DDEAF9FC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6"/>
          <a:stretch/>
        </p:blipFill>
        <p:spPr>
          <a:xfrm>
            <a:off x="291826" y="1767154"/>
            <a:ext cx="9088940" cy="503089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1CC115-82D8-46C4-BFAE-E780BDC15CB7}"/>
              </a:ext>
            </a:extLst>
          </p:cNvPr>
          <p:cNvSpPr/>
          <p:nvPr/>
        </p:nvSpPr>
        <p:spPr>
          <a:xfrm>
            <a:off x="0" y="58998"/>
            <a:ext cx="12192000" cy="49244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Landing Page (accessed by starting http-server and giving route as ‘</a:t>
            </a:r>
            <a:r>
              <a:rPr lang="en-US" sz="26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/listings’ </a:t>
            </a:r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69751CB3-AC18-4C74-A7AD-BDE9FB9CD403}"/>
              </a:ext>
            </a:extLst>
          </p:cNvPr>
          <p:cNvSpPr/>
          <p:nvPr/>
        </p:nvSpPr>
        <p:spPr>
          <a:xfrm>
            <a:off x="6606283" y="2432406"/>
            <a:ext cx="5293891" cy="1993187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Displays listings with attributes, title, date of creation, price and description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User controls such as show contact, and admin controls to edit/ delete a listing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64066E7D-B163-4B0D-8EA5-F97D5891E301}"/>
              </a:ext>
            </a:extLst>
          </p:cNvPr>
          <p:cNvSpPr/>
          <p:nvPr/>
        </p:nvSpPr>
        <p:spPr>
          <a:xfrm>
            <a:off x="1414345" y="593896"/>
            <a:ext cx="2304900" cy="1023721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Button to add new Listings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4C2CB7-47A6-4C38-B28C-A48F0FA04A88}"/>
              </a:ext>
            </a:extLst>
          </p:cNvPr>
          <p:cNvCxnSpPr>
            <a:cxnSpLocks/>
          </p:cNvCxnSpPr>
          <p:nvPr/>
        </p:nvCxnSpPr>
        <p:spPr>
          <a:xfrm flipV="1">
            <a:off x="1768609" y="1501184"/>
            <a:ext cx="193755" cy="8143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DEEEEE3-BC8D-402A-8712-E2E9BF6100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085161"/>
              </p:ext>
            </p:extLst>
          </p:nvPr>
        </p:nvGraphicFramePr>
        <p:xfrm>
          <a:off x="6490372" y="1263722"/>
          <a:ext cx="1574844" cy="93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857780" imgH="577578" progId="ChemDraw.Document.6.0">
                  <p:embed/>
                </p:oleObj>
              </mc:Choice>
              <mc:Fallback>
                <p:oleObj name="CS ChemDraw Drawing" r:id="rId3" imgW="857780" imgH="57757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0372" y="1263722"/>
                        <a:ext cx="1574844" cy="934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126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ADD16F-62A3-4D24-A89C-F7CD5D451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367748" y="1939803"/>
            <a:ext cx="8766834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61802AD5-A51F-4281-B56B-C655E0824D6F}"/>
              </a:ext>
            </a:extLst>
          </p:cNvPr>
          <p:cNvSpPr/>
          <p:nvPr/>
        </p:nvSpPr>
        <p:spPr>
          <a:xfrm>
            <a:off x="6297252" y="407427"/>
            <a:ext cx="3413277" cy="1103321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Dropdown filter in action.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6E3044-9734-499F-9BA6-AA2A81464AA8}"/>
              </a:ext>
            </a:extLst>
          </p:cNvPr>
          <p:cNvCxnSpPr>
            <a:cxnSpLocks/>
          </p:cNvCxnSpPr>
          <p:nvPr/>
        </p:nvCxnSpPr>
        <p:spPr>
          <a:xfrm flipV="1">
            <a:off x="4803913" y="963264"/>
            <a:ext cx="1536409" cy="1953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44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C616B-D6A9-46D2-8E64-EC2A495C2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135496" y="1731082"/>
            <a:ext cx="5814725" cy="309933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B5C7D-3870-4384-8863-2B632C25D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6250661" y="1731082"/>
            <a:ext cx="5805843" cy="309933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FFCBDB-CE02-41B6-855C-C8D39A13F794}"/>
              </a:ext>
            </a:extLst>
          </p:cNvPr>
          <p:cNvSpPr/>
          <p:nvPr/>
        </p:nvSpPr>
        <p:spPr>
          <a:xfrm>
            <a:off x="0" y="58998"/>
            <a:ext cx="12192000" cy="8925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User controls/Admin controls and some showing and hiding of data based on user input.</a:t>
            </a:r>
          </a:p>
        </p:txBody>
      </p:sp>
    </p:spTree>
    <p:extLst>
      <p:ext uri="{BB962C8B-B14F-4D97-AF65-F5344CB8AC3E}">
        <p14:creationId xmlns:p14="http://schemas.microsoft.com/office/powerpoint/2010/main" val="99575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2D868-98FA-407A-90EC-0D041738F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2448079" y="730664"/>
            <a:ext cx="8766834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D34616-3436-411D-8229-0F396BFDC95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139966" y="4651515"/>
            <a:ext cx="1259217" cy="1074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3DAB55A2-3A19-4C6F-8D83-858AE49A98AA}"/>
              </a:ext>
            </a:extLst>
          </p:cNvPr>
          <p:cNvSpPr/>
          <p:nvPr/>
        </p:nvSpPr>
        <p:spPr>
          <a:xfrm>
            <a:off x="552597" y="5623800"/>
            <a:ext cx="3174738" cy="816758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Admin Controls.</a:t>
            </a:r>
          </a:p>
        </p:txBody>
      </p:sp>
    </p:spTree>
    <p:extLst>
      <p:ext uri="{BB962C8B-B14F-4D97-AF65-F5344CB8AC3E}">
        <p14:creationId xmlns:p14="http://schemas.microsoft.com/office/powerpoint/2010/main" val="140253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71F667-9FB0-4B07-8C5A-582087B72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3160644" y="1472665"/>
            <a:ext cx="8766834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B0DFEA-186A-4B1D-AFBA-BF4F05946DBE}"/>
              </a:ext>
            </a:extLst>
          </p:cNvPr>
          <p:cNvSpPr/>
          <p:nvPr/>
        </p:nvSpPr>
        <p:spPr>
          <a:xfrm>
            <a:off x="0" y="58998"/>
            <a:ext cx="12192000" cy="129266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Page to edit a listing (and route changed to ‘</a:t>
            </a:r>
            <a:r>
              <a:rPr lang="en-US" sz="26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/listings/edit/:id’, id </a:t>
            </a:r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represents the params which will be passed when user clicks on Edit button of a particular listing under Admin controls)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C013226E-0B95-4B74-A854-B9C107AA3F7C}"/>
              </a:ext>
            </a:extLst>
          </p:cNvPr>
          <p:cNvSpPr/>
          <p:nvPr/>
        </p:nvSpPr>
        <p:spPr>
          <a:xfrm>
            <a:off x="125052" y="5385335"/>
            <a:ext cx="4128895" cy="1174567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All input fields are already filled when the user clicks edit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7BA58A-B15A-49D1-86FE-03836D001D11}"/>
              </a:ext>
            </a:extLst>
          </p:cNvPr>
          <p:cNvCxnSpPr>
            <a:cxnSpLocks/>
          </p:cNvCxnSpPr>
          <p:nvPr/>
        </p:nvCxnSpPr>
        <p:spPr>
          <a:xfrm flipV="1">
            <a:off x="2259074" y="3777047"/>
            <a:ext cx="971144" cy="17194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50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FB59A-24BE-4160-BFE1-8A1A8DBD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>
          <a:xfrm>
            <a:off x="596349" y="1731196"/>
            <a:ext cx="8793691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649ADE-1342-4CB8-B4A7-B035B5710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r="53696" b="83460"/>
          <a:stretch/>
        </p:blipFill>
        <p:spPr>
          <a:xfrm>
            <a:off x="5456582" y="796248"/>
            <a:ext cx="5645426" cy="934948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E7B09B2-E45D-4E0E-B1CD-30F1485B2F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044291"/>
              </p:ext>
            </p:extLst>
          </p:nvPr>
        </p:nvGraphicFramePr>
        <p:xfrm>
          <a:off x="6490372" y="1263722"/>
          <a:ext cx="1574844" cy="93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857780" imgH="577578" progId="ChemDraw.Document.6.0">
                  <p:embed/>
                </p:oleObj>
              </mc:Choice>
              <mc:Fallback>
                <p:oleObj name="CS ChemDraw Drawing" r:id="rId3" imgW="857780" imgH="577578" progId="ChemDraw.Document.6.0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6DEEEEE3-BC8D-402A-8712-E2E9BF610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0372" y="1263722"/>
                        <a:ext cx="1574844" cy="934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7D04F794-2DBE-4719-9467-31987ECE6222}"/>
              </a:ext>
            </a:extLst>
          </p:cNvPr>
          <p:cNvSpPr/>
          <p:nvPr/>
        </p:nvSpPr>
        <p:spPr>
          <a:xfrm>
            <a:off x="238540" y="109330"/>
            <a:ext cx="4611756" cy="1388129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Route params i.e. ‘id’ changes in the </a:t>
            </a:r>
            <a:r>
              <a:rPr lang="en-US" sz="2200" dirty="0" err="1">
                <a:solidFill>
                  <a:schemeClr val="tx1"/>
                </a:solidFill>
              </a:rPr>
              <a:t>url</a:t>
            </a:r>
            <a:r>
              <a:rPr lang="en-US" sz="2200" dirty="0">
                <a:solidFill>
                  <a:schemeClr val="tx1"/>
                </a:solidFill>
              </a:rPr>
              <a:t> when particular listing is edited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467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408E1D-9C5D-49CE-A39A-6B12E4294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5"/>
          <a:stretch/>
        </p:blipFill>
        <p:spPr>
          <a:xfrm>
            <a:off x="715618" y="1987826"/>
            <a:ext cx="8753465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F0E846EB-A9D3-493F-8866-C1AE0DE195B7}"/>
              </a:ext>
            </a:extLst>
          </p:cNvPr>
          <p:cNvSpPr/>
          <p:nvPr/>
        </p:nvSpPr>
        <p:spPr>
          <a:xfrm>
            <a:off x="7868478" y="855626"/>
            <a:ext cx="4200939" cy="934355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An alert to show that the listing is edited.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20BD4B-0EEE-4909-B1CA-ABC7A3FED76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8488017" y="1673187"/>
            <a:ext cx="1480931" cy="9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87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56441-A7DC-46D8-8079-A14CECF18814}"/>
              </a:ext>
            </a:extLst>
          </p:cNvPr>
          <p:cNvSpPr/>
          <p:nvPr/>
        </p:nvSpPr>
        <p:spPr>
          <a:xfrm>
            <a:off x="0" y="0"/>
            <a:ext cx="12192000" cy="49244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Deleting a listing, a confirm Dialog with Yes(confirm) &amp; No(cancel) button.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86068-F08B-49D3-999A-743BE8AA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>
          <a:xfrm>
            <a:off x="108316" y="1552852"/>
            <a:ext cx="5879657" cy="31291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AA734-5180-4880-A055-1A8F3C107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>
          <a:xfrm>
            <a:off x="6205440" y="1552852"/>
            <a:ext cx="5878244" cy="3128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24132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67B573-02C7-4400-A655-EAD0DA6F2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1" b="84059"/>
          <a:stretch/>
        </p:blipFill>
        <p:spPr>
          <a:xfrm>
            <a:off x="5588714" y="695810"/>
            <a:ext cx="6325940" cy="1148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67982-1E74-4C3F-BC26-9F206F8B2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"/>
          <a:stretch/>
        </p:blipFill>
        <p:spPr>
          <a:xfrm>
            <a:off x="873303" y="1745573"/>
            <a:ext cx="9430823" cy="50328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4BD17D56-9E20-4385-84B3-20B464AAB2A3}"/>
              </a:ext>
            </a:extLst>
          </p:cNvPr>
          <p:cNvSpPr/>
          <p:nvPr/>
        </p:nvSpPr>
        <p:spPr>
          <a:xfrm>
            <a:off x="3482940" y="2295024"/>
            <a:ext cx="4849402" cy="1246182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When a new listing button is clicked, a sidebar form opens to submit values for a new listing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469E9F-CD9B-41D4-BB9E-8A9EB06D6016}"/>
              </a:ext>
            </a:extLst>
          </p:cNvPr>
          <p:cNvCxnSpPr>
            <a:cxnSpLocks/>
          </p:cNvCxnSpPr>
          <p:nvPr/>
        </p:nvCxnSpPr>
        <p:spPr>
          <a:xfrm>
            <a:off x="1872412" y="2449136"/>
            <a:ext cx="1714331" cy="6025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D6D9CD4-18CB-46C5-A105-FB28CEEA27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670036"/>
              </p:ext>
            </p:extLst>
          </p:nvPr>
        </p:nvGraphicFramePr>
        <p:xfrm>
          <a:off x="6490372" y="1263722"/>
          <a:ext cx="1574844" cy="93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857780" imgH="577578" progId="ChemDraw.Document.6.0">
                  <p:embed/>
                </p:oleObj>
              </mc:Choice>
              <mc:Fallback>
                <p:oleObj name="CS ChemDraw Drawing" r:id="rId3" imgW="857780" imgH="577578" progId="ChemDraw.Document.6.0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6DEEEEE3-BC8D-402A-8712-E2E9BF6100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0372" y="1263722"/>
                        <a:ext cx="1574844" cy="934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4020A9C-56D5-4BA4-9997-9CA278C4CDD3}"/>
              </a:ext>
            </a:extLst>
          </p:cNvPr>
          <p:cNvSpPr/>
          <p:nvPr/>
        </p:nvSpPr>
        <p:spPr>
          <a:xfrm>
            <a:off x="0" y="58998"/>
            <a:ext cx="12192000" cy="49244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Page to add a new listing (and route changed to ‘</a:t>
            </a:r>
            <a:r>
              <a:rPr lang="en-US" sz="2600" b="1" i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/listings/new’ </a:t>
            </a:r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76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00FDB-1621-4414-9DBE-775524B5F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>
          <a:xfrm>
            <a:off x="264384" y="1490869"/>
            <a:ext cx="9715549" cy="51782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F2D8B115-4521-4A00-B9E2-2C069AFF8A67}"/>
              </a:ext>
            </a:extLst>
          </p:cNvPr>
          <p:cNvSpPr/>
          <p:nvPr/>
        </p:nvSpPr>
        <p:spPr>
          <a:xfrm>
            <a:off x="1252330" y="258420"/>
            <a:ext cx="5724940" cy="1699590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Client-side validations for the input fields if they are touched and are invalid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Save button is disabled until all the input fields are entered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469182-603D-4322-8934-83C222795F0D}"/>
              </a:ext>
            </a:extLst>
          </p:cNvPr>
          <p:cNvCxnSpPr/>
          <p:nvPr/>
        </p:nvCxnSpPr>
        <p:spPr>
          <a:xfrm>
            <a:off x="12702209" y="47707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3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D2887F-DC46-49A6-B47F-EABFE626F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2" y="1450329"/>
            <a:ext cx="8964375" cy="5040000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C75B109A-A6CC-4490-81E9-3ABE9FE5CD92}"/>
              </a:ext>
            </a:extLst>
          </p:cNvPr>
          <p:cNvSpPr/>
          <p:nvPr/>
        </p:nvSpPr>
        <p:spPr>
          <a:xfrm>
            <a:off x="1774949" y="486157"/>
            <a:ext cx="5724940" cy="964172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Save button is enabled after filling in the required fields</a:t>
            </a:r>
          </a:p>
        </p:txBody>
      </p:sp>
    </p:spTree>
    <p:extLst>
      <p:ext uri="{BB962C8B-B14F-4D97-AF65-F5344CB8AC3E}">
        <p14:creationId xmlns:p14="http://schemas.microsoft.com/office/powerpoint/2010/main" val="327008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0A935D-2E63-41D4-AB1B-D435B546A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6" y="466240"/>
            <a:ext cx="8964375" cy="5040000"/>
          </a:xfrm>
          <a:prstGeom prst="rect">
            <a:avLst/>
          </a:prstGeom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E97CA4C-301A-4560-94F1-1D011758A066}"/>
              </a:ext>
            </a:extLst>
          </p:cNvPr>
          <p:cNvSpPr/>
          <p:nvPr/>
        </p:nvSpPr>
        <p:spPr>
          <a:xfrm>
            <a:off x="7620000" y="5924582"/>
            <a:ext cx="4200939" cy="934355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An alert to show that the listing is saved.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897212-913D-4C50-A52F-F23FDC7AA2D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965096" y="5010182"/>
            <a:ext cx="755374" cy="10311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31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9EB1B-119E-4C42-906A-090DF57E6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"/>
          <a:stretch/>
        </p:blipFill>
        <p:spPr>
          <a:xfrm>
            <a:off x="417445" y="1470207"/>
            <a:ext cx="8964375" cy="478150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07DA4267-86C9-4069-804E-384E1648873B}"/>
              </a:ext>
            </a:extLst>
          </p:cNvPr>
          <p:cNvSpPr/>
          <p:nvPr/>
        </p:nvSpPr>
        <p:spPr>
          <a:xfrm>
            <a:off x="5849992" y="198706"/>
            <a:ext cx="5724940" cy="1174567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New listing can be found in the list when the user paginates to last page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3EABB6-B7A5-45CC-B5AB-C4983953514D}"/>
              </a:ext>
            </a:extLst>
          </p:cNvPr>
          <p:cNvCxnSpPr/>
          <p:nvPr/>
        </p:nvCxnSpPr>
        <p:spPr>
          <a:xfrm flipV="1">
            <a:off x="7136296" y="1123122"/>
            <a:ext cx="1063487" cy="1500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F3806C0A-7485-49AE-ABA2-A9EE63C02313}"/>
              </a:ext>
            </a:extLst>
          </p:cNvPr>
          <p:cNvSpPr/>
          <p:nvPr/>
        </p:nvSpPr>
        <p:spPr>
          <a:xfrm>
            <a:off x="7056783" y="3627783"/>
            <a:ext cx="4717772" cy="1406403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Image is not present because no link given in the image input field, refer slide 4</a:t>
            </a:r>
          </a:p>
        </p:txBody>
      </p:sp>
    </p:spTree>
    <p:extLst>
      <p:ext uri="{BB962C8B-B14F-4D97-AF65-F5344CB8AC3E}">
        <p14:creationId xmlns:p14="http://schemas.microsoft.com/office/powerpoint/2010/main" val="3723465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2C755F-A4D2-488F-A2F3-AD70744F77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"/>
          <a:stretch/>
        </p:blipFill>
        <p:spPr>
          <a:xfrm>
            <a:off x="159027" y="1919925"/>
            <a:ext cx="8766833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3728EE-F3F7-4472-B34D-E1A1B74D30AC}"/>
              </a:ext>
            </a:extLst>
          </p:cNvPr>
          <p:cNvSpPr/>
          <p:nvPr/>
        </p:nvSpPr>
        <p:spPr>
          <a:xfrm>
            <a:off x="0" y="58998"/>
            <a:ext cx="12192000" cy="8925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tx2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tx2">
                  <a:lumMod val="40000"/>
                  <a:lumOff val="6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600" b="1" dirty="0">
                <a:ln w="0"/>
                <a:solidFill>
                  <a:schemeClr val="tx1"/>
                </a:solidFill>
                <a:latin typeface="Calibri" panose="020F0502020204030204" pitchFamily="34" charset="0"/>
              </a:rPr>
              <a:t>Filter option in Navbar to filter the listings, can be achieved through searching or category dropdown.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F094600A-914D-4423-A221-C395FDF784DA}"/>
              </a:ext>
            </a:extLst>
          </p:cNvPr>
          <p:cNvSpPr/>
          <p:nvPr/>
        </p:nvSpPr>
        <p:spPr>
          <a:xfrm>
            <a:off x="692426" y="915961"/>
            <a:ext cx="3674165" cy="934355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Clear button to clear the filters.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7EC25E-8CC3-4052-9FDE-BB57483DB633}"/>
              </a:ext>
            </a:extLst>
          </p:cNvPr>
          <p:cNvCxnSpPr>
            <a:cxnSpLocks/>
          </p:cNvCxnSpPr>
          <p:nvPr/>
        </p:nvCxnSpPr>
        <p:spPr>
          <a:xfrm flipH="1" flipV="1">
            <a:off x="4263883" y="1418727"/>
            <a:ext cx="692426" cy="15787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38D9BF69-561E-4EC0-BF2C-A116201E818F}"/>
              </a:ext>
            </a:extLst>
          </p:cNvPr>
          <p:cNvSpPr/>
          <p:nvPr/>
        </p:nvSpPr>
        <p:spPr>
          <a:xfrm>
            <a:off x="6473685" y="915961"/>
            <a:ext cx="4200939" cy="934355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Close button to hide the filter menu.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FD5156-9441-4626-993F-52ECA1CAF9AB}"/>
              </a:ext>
            </a:extLst>
          </p:cNvPr>
          <p:cNvCxnSpPr>
            <a:cxnSpLocks/>
          </p:cNvCxnSpPr>
          <p:nvPr/>
        </p:nvCxnSpPr>
        <p:spPr>
          <a:xfrm flipV="1">
            <a:off x="5846123" y="1567848"/>
            <a:ext cx="725557" cy="14296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8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317B522-DAA1-4BB7-B76A-85A489232EE9}"/>
              </a:ext>
            </a:extLst>
          </p:cNvPr>
          <p:cNvSpPr/>
          <p:nvPr/>
        </p:nvSpPr>
        <p:spPr>
          <a:xfrm>
            <a:off x="6277375" y="119193"/>
            <a:ext cx="4456886" cy="1174567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Dropdown filter to filter listings based on category.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D338E-C503-401D-B5C1-18006CC03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>
          <a:xfrm>
            <a:off x="238540" y="1978445"/>
            <a:ext cx="8765329" cy="4680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8AB627-C5EE-4198-A3EF-72CBD60B37D7}"/>
              </a:ext>
            </a:extLst>
          </p:cNvPr>
          <p:cNvCxnSpPr>
            <a:cxnSpLocks/>
          </p:cNvCxnSpPr>
          <p:nvPr/>
        </p:nvCxnSpPr>
        <p:spPr>
          <a:xfrm flipV="1">
            <a:off x="4899991" y="706476"/>
            <a:ext cx="1377384" cy="22852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7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ED5B7D-C66A-4FFF-AAED-E1CAD80D7D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278296" y="1770839"/>
            <a:ext cx="8780242" cy="4680000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6245F1C5-AC70-4B31-BA1A-9C90730B56EB}"/>
              </a:ext>
            </a:extLst>
          </p:cNvPr>
          <p:cNvSpPr/>
          <p:nvPr/>
        </p:nvSpPr>
        <p:spPr>
          <a:xfrm>
            <a:off x="6277375" y="119193"/>
            <a:ext cx="4456886" cy="1174567"/>
          </a:xfrm>
          <a:prstGeom prst="horizontalScroll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Search filter to filter listings based on string typed in the search input.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FFFA2-0C48-498C-9EC2-E990AB453DFA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707296" y="706477"/>
            <a:ext cx="2570079" cy="21460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48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342</Words>
  <Application>Microsoft Office PowerPoint</Application>
  <PresentationFormat>Widescreen</PresentationFormat>
  <Paragraphs>25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CS ChemDraw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Ayushi A</dc:creator>
  <cp:lastModifiedBy>Ayushi A</cp:lastModifiedBy>
  <cp:revision>16</cp:revision>
  <dcterms:created xsi:type="dcterms:W3CDTF">2021-04-30T06:37:03Z</dcterms:created>
  <dcterms:modified xsi:type="dcterms:W3CDTF">2021-04-30T09:56:23Z</dcterms:modified>
</cp:coreProperties>
</file>